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17/03/2022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56" y="260777"/>
            <a:ext cx="4564423" cy="519704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96614" y="5646096"/>
            <a:ext cx="273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Clareth Araujo:</a:t>
            </a:r>
          </a:p>
          <a:p>
            <a:r>
              <a:rPr lang="es-CO" dirty="0" smtClean="0"/>
              <a:t>Gato de subir bajar dañado</a:t>
            </a:r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70" y="260777"/>
            <a:ext cx="3905579" cy="520743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400470" y="5646096"/>
            <a:ext cx="3734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Luis Chamorro:</a:t>
            </a:r>
          </a:p>
          <a:p>
            <a:r>
              <a:rPr lang="es-CO" dirty="0" smtClean="0"/>
              <a:t>Gato de subir bajar dañado y espaldar sin asegurar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367470" y="5810250"/>
            <a:ext cx="3071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Jefe de Taller Pribbenow:</a:t>
            </a:r>
          </a:p>
          <a:p>
            <a:r>
              <a:rPr lang="es-CO" dirty="0" smtClean="0"/>
              <a:t>Tapicería Dañada</a:t>
            </a:r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539" y="202855"/>
            <a:ext cx="3997349" cy="572169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7439539" y="5915025"/>
            <a:ext cx="4209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Angie Romano:</a:t>
            </a:r>
          </a:p>
          <a:p>
            <a:r>
              <a:rPr lang="es-CO" dirty="0" smtClean="0"/>
              <a:t>Gato de subir bajar dañado y espaldar sin asegurar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471" y="127172"/>
            <a:ext cx="4151822" cy="568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4041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Office PowerPoint</Application>
  <PresentationFormat>Panorámica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Fragozo, Jose Gregorio</cp:lastModifiedBy>
  <cp:revision>2</cp:revision>
  <dcterms:created xsi:type="dcterms:W3CDTF">2022-03-17T20:11:24Z</dcterms:created>
  <dcterms:modified xsi:type="dcterms:W3CDTF">2022-03-17T20:13:35Z</dcterms:modified>
</cp:coreProperties>
</file>